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2" r:id="rId6"/>
    <p:sldId id="265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49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7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74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85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44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9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89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71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19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64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00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111001F3-66CD-9D4C-9696-B5151F22FF5F}"/>
              </a:ext>
            </a:extLst>
          </p:cNvPr>
          <p:cNvSpPr txBox="1">
            <a:spLocks/>
          </p:cNvSpPr>
          <p:nvPr/>
        </p:nvSpPr>
        <p:spPr>
          <a:xfrm>
            <a:off x="1198645" y="369527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rgbClr val="002060"/>
                </a:solidFill>
              </a:rPr>
              <a:t>Aşı Takvimi Yaklaşanlar</a:t>
            </a:r>
          </a:p>
        </p:txBody>
      </p:sp>
      <p:pic>
        <p:nvPicPr>
          <p:cNvPr id="8" name="Resim 26">
            <a:extLst>
              <a:ext uri="{FF2B5EF4-FFF2-40B4-BE49-F238E27FC236}">
                <a16:creationId xmlns:a16="http://schemas.microsoft.com/office/drawing/2014/main" id="{C269EF5C-4785-244B-9D01-F27510EC27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56" y="1798002"/>
            <a:ext cx="3853179" cy="170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4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Aşıla</a:t>
            </a:r>
            <a:r>
              <a:rPr lang="tr-TR" sz="2400" dirty="0"/>
              <a:t> uygulaması ile 1.doz aşısı uygulanmış henüz 2.doz aşısı uygulanmamış kişilerin takibi sağlanır.</a:t>
            </a:r>
          </a:p>
          <a:p>
            <a:pPr marL="0" indent="0">
              <a:buNone/>
            </a:pPr>
            <a:r>
              <a:rPr lang="tr-TR" sz="2400" dirty="0"/>
              <a:t>Bu işlem için </a:t>
            </a:r>
            <a:r>
              <a:rPr lang="tr-TR" sz="2400" b="1" dirty="0"/>
              <a:t>Ana Sayfada</a:t>
            </a:r>
            <a:r>
              <a:rPr lang="tr-TR" sz="2400" dirty="0"/>
              <a:t>ki</a:t>
            </a:r>
            <a:r>
              <a:rPr lang="tr-TR" sz="2400" b="1" dirty="0"/>
              <a:t> Aşı Takvimi Yaklaşanlar</a:t>
            </a:r>
            <a:r>
              <a:rPr lang="tr-TR" sz="2400" dirty="0"/>
              <a:t> menüsüne tıklanır. </a:t>
            </a:r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5" name="Picture 4" descr="A picture containing text, toiletry&#10;&#10;Description automatically generated">
            <a:extLst>
              <a:ext uri="{FF2B5EF4-FFF2-40B4-BE49-F238E27FC236}">
                <a16:creationId xmlns:a16="http://schemas.microsoft.com/office/drawing/2014/main" id="{0F407297-9938-B849-AE6F-1191AA2BB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16" y="694944"/>
            <a:ext cx="2667004" cy="5557100"/>
          </a:xfrm>
          <a:prstGeom prst="rect">
            <a:avLst/>
          </a:prstGeom>
        </p:spPr>
      </p:pic>
      <p:pic>
        <p:nvPicPr>
          <p:cNvPr id="6" name="Resim 13">
            <a:extLst>
              <a:ext uri="{FF2B5EF4-FFF2-40B4-BE49-F238E27FC236}">
                <a16:creationId xmlns:a16="http://schemas.microsoft.com/office/drawing/2014/main" id="{FF6D2055-F66B-9248-89E9-FB89D1C58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8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Açılan ekranda </a:t>
            </a:r>
            <a:r>
              <a:rPr lang="tr-TR" sz="2400" b="1" dirty="0"/>
              <a:t>Aile Hekimi </a:t>
            </a:r>
            <a:r>
              <a:rPr lang="tr-TR" sz="2400" dirty="0"/>
              <a:t>ya da </a:t>
            </a:r>
            <a:r>
              <a:rPr lang="tr-TR" sz="2400" b="1" dirty="0"/>
              <a:t>Hekim</a:t>
            </a:r>
            <a:r>
              <a:rPr lang="tr-TR" sz="2400" dirty="0"/>
              <a:t> kullanıcılarının popülasyon listesinde yer alan 1.doz aşısı uygulanmış henüz 2.doz aşısı uygulanmamış kişiler listenir. </a:t>
            </a:r>
          </a:p>
          <a:p>
            <a:pPr marL="0" indent="0">
              <a:buNone/>
            </a:pPr>
            <a:r>
              <a:rPr lang="tr-TR" sz="2400" dirty="0"/>
              <a:t>Listede kişinin </a:t>
            </a:r>
            <a:r>
              <a:rPr lang="tr-TR" sz="2400" b="1" dirty="0"/>
              <a:t>Adı Soyadı, T.C. Kimlik Numarası, Yaşı, Telefon Numarası, </a:t>
            </a:r>
            <a:r>
              <a:rPr lang="tr-TR" sz="2400" dirty="0"/>
              <a:t>2.doz aşının </a:t>
            </a:r>
            <a:r>
              <a:rPr lang="tr-TR" sz="2400" b="1" dirty="0"/>
              <a:t>Uygulanması Önerilen En Erken Tarih </a:t>
            </a:r>
            <a:r>
              <a:rPr lang="tr-TR" sz="2400" dirty="0"/>
              <a:t>varsa </a:t>
            </a:r>
            <a:r>
              <a:rPr lang="tr-TR" sz="2400" b="1" dirty="0"/>
              <a:t>Randevu Tarihi ve Saati </a:t>
            </a:r>
            <a:r>
              <a:rPr lang="tr-TR" sz="2400" dirty="0"/>
              <a:t>bilgileri yer alır. </a:t>
            </a: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9BD4553-F7BC-154E-83D3-F2000CDCFB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51"/>
          <a:stretch/>
        </p:blipFill>
        <p:spPr>
          <a:xfrm>
            <a:off x="1584960" y="902208"/>
            <a:ext cx="2606739" cy="5589228"/>
          </a:xfrm>
          <a:prstGeom prst="rect">
            <a:avLst/>
          </a:prstGeom>
        </p:spPr>
      </p:pic>
      <p:pic>
        <p:nvPicPr>
          <p:cNvPr id="9" name="Resim 13">
            <a:extLst>
              <a:ext uri="{FF2B5EF4-FFF2-40B4-BE49-F238E27FC236}">
                <a16:creationId xmlns:a16="http://schemas.microsoft.com/office/drawing/2014/main" id="{1B9D5A9F-35C6-7E44-988D-5BA997EC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638" y="78883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Randevulu</a:t>
            </a:r>
            <a:r>
              <a:rPr lang="tr-TR" sz="2400" dirty="0"/>
              <a:t> butonuna tıklandığında sadece randevusu olan kişiler listenir.</a:t>
            </a: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4D38045-EAAF-1F49-A92F-B9DF133130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51"/>
          <a:stretch/>
        </p:blipFill>
        <p:spPr>
          <a:xfrm>
            <a:off x="1584960" y="902208"/>
            <a:ext cx="2606739" cy="5589228"/>
          </a:xfrm>
          <a:prstGeom prst="rect">
            <a:avLst/>
          </a:prstGeom>
        </p:spPr>
      </p:pic>
      <p:pic>
        <p:nvPicPr>
          <p:cNvPr id="8" name="Resim 13">
            <a:extLst>
              <a:ext uri="{FF2B5EF4-FFF2-40B4-BE49-F238E27FC236}">
                <a16:creationId xmlns:a16="http://schemas.microsoft.com/office/drawing/2014/main" id="{D99DDD56-AD54-2B44-8D81-84F37FB63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638" y="78883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0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Randevusuz</a:t>
            </a:r>
            <a:r>
              <a:rPr lang="tr-TR" sz="2400" dirty="0"/>
              <a:t> butonuna tıklandığında sadece randevusu olmayan kişiler listenir.</a:t>
            </a: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6744D16-EE65-1E4A-8FC1-40A73D4C4E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51"/>
          <a:stretch/>
        </p:blipFill>
        <p:spPr>
          <a:xfrm>
            <a:off x="1584960" y="902208"/>
            <a:ext cx="2606739" cy="5589228"/>
          </a:xfrm>
          <a:prstGeom prst="rect">
            <a:avLst/>
          </a:prstGeom>
        </p:spPr>
      </p:pic>
      <p:pic>
        <p:nvPicPr>
          <p:cNvPr id="8" name="Resim 13">
            <a:extLst>
              <a:ext uri="{FF2B5EF4-FFF2-40B4-BE49-F238E27FC236}">
                <a16:creationId xmlns:a16="http://schemas.microsoft.com/office/drawing/2014/main" id="{77AC7376-FD54-FA4A-9CEF-32045DB8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638" y="78883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9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Ad</a:t>
            </a:r>
            <a:r>
              <a:rPr lang="tr-TR" sz="2400" dirty="0"/>
              <a:t> </a:t>
            </a:r>
            <a:r>
              <a:rPr lang="tr-TR" sz="2400" b="1" dirty="0"/>
              <a:t>Soyad</a:t>
            </a:r>
            <a:r>
              <a:rPr lang="tr-TR" sz="2400" dirty="0"/>
              <a:t> ile arama yapmak için arama çubuğuna giriş yapılır. </a:t>
            </a: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167456-D9CA-2B4A-8855-878F145B84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51"/>
          <a:stretch/>
        </p:blipFill>
        <p:spPr>
          <a:xfrm>
            <a:off x="1584960" y="902208"/>
            <a:ext cx="2606739" cy="5589228"/>
          </a:xfrm>
          <a:prstGeom prst="rect">
            <a:avLst/>
          </a:prstGeom>
        </p:spPr>
      </p:pic>
      <p:pic>
        <p:nvPicPr>
          <p:cNvPr id="8" name="Resim 13">
            <a:extLst>
              <a:ext uri="{FF2B5EF4-FFF2-40B4-BE49-F238E27FC236}">
                <a16:creationId xmlns:a16="http://schemas.microsoft.com/office/drawing/2014/main" id="{2B254DA2-6EE9-0E47-A5B9-9657A8272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638" y="78883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1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222" y="1512117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Listedeki bir kaydın üzerine tıklandığında kişiye ait bilgilerin yer aldığı detay ekranı açılır. </a:t>
            </a:r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932A59D-63C0-3844-B0CB-F863EA0C9C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51"/>
          <a:stretch/>
        </p:blipFill>
        <p:spPr>
          <a:xfrm>
            <a:off x="865270" y="902208"/>
            <a:ext cx="2606739" cy="5589228"/>
          </a:xfrm>
          <a:prstGeom prst="rect">
            <a:avLst/>
          </a:prstGeom>
        </p:spPr>
      </p:pic>
      <p:pic>
        <p:nvPicPr>
          <p:cNvPr id="11" name="Resim 13">
            <a:extLst>
              <a:ext uri="{FF2B5EF4-FFF2-40B4-BE49-F238E27FC236}">
                <a16:creationId xmlns:a16="http://schemas.microsoft.com/office/drawing/2014/main" id="{E1368874-1502-5C46-9F30-F737BAB72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48" y="788836"/>
            <a:ext cx="2804161" cy="57026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8FC08A14-4DFD-1D4C-A646-56D7CF427B19}"/>
              </a:ext>
            </a:extLst>
          </p:cNvPr>
          <p:cNvGrpSpPr/>
          <p:nvPr/>
        </p:nvGrpSpPr>
        <p:grpSpPr>
          <a:xfrm>
            <a:off x="3798089" y="894655"/>
            <a:ext cx="2595155" cy="5418932"/>
            <a:chOff x="1611611" y="707136"/>
            <a:chExt cx="2595155" cy="5418932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57E52D5-99D9-FD41-AB3F-8467B06048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7489"/>
            <a:stretch/>
          </p:blipFill>
          <p:spPr>
            <a:xfrm>
              <a:off x="1611611" y="707136"/>
              <a:ext cx="2595155" cy="524108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0DC506E-1C18-854D-962C-A0F25D599C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89776" b="1727"/>
            <a:stretch/>
          </p:blipFill>
          <p:spPr>
            <a:xfrm>
              <a:off x="1611611" y="5586364"/>
              <a:ext cx="2595155" cy="539704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B8ED72B-AECD-6244-A3D2-50BC5A7F58C9}"/>
                </a:ext>
              </a:extLst>
            </p:cNvPr>
            <p:cNvSpPr/>
            <p:nvPr/>
          </p:nvSpPr>
          <p:spPr>
            <a:xfrm>
              <a:off x="2377440" y="1962912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9C82016-C340-0E44-90E0-80647D1804DD}"/>
                </a:ext>
              </a:extLst>
            </p:cNvPr>
            <p:cNvSpPr/>
            <p:nvPr/>
          </p:nvSpPr>
          <p:spPr>
            <a:xfrm>
              <a:off x="2758440" y="2288286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7754B34-1375-664D-A9EA-ED9CCDB3B962}"/>
                </a:ext>
              </a:extLst>
            </p:cNvPr>
            <p:cNvSpPr/>
            <p:nvPr/>
          </p:nvSpPr>
          <p:spPr>
            <a:xfrm>
              <a:off x="2682240" y="2662936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FDFEBFC-79CC-4742-BC5D-6C78CC5DB239}"/>
                </a:ext>
              </a:extLst>
            </p:cNvPr>
            <p:cNvSpPr/>
            <p:nvPr/>
          </p:nvSpPr>
          <p:spPr>
            <a:xfrm>
              <a:off x="2330450" y="2478786"/>
              <a:ext cx="145973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3EE6308-7E25-1247-A507-7ECD605EFAB4}"/>
                </a:ext>
              </a:extLst>
            </p:cNvPr>
            <p:cNvSpPr/>
            <p:nvPr/>
          </p:nvSpPr>
          <p:spPr>
            <a:xfrm>
              <a:off x="2264170" y="5023248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20" name="Resim 13">
            <a:extLst>
              <a:ext uri="{FF2B5EF4-FFF2-40B4-BE49-F238E27FC236}">
                <a16:creationId xmlns:a16="http://schemas.microsoft.com/office/drawing/2014/main" id="{8E17C457-744A-FC4E-A1AA-DFF6549AC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585" y="78883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58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136</Words>
  <Application>Microsoft Macintosh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TAPAN</dc:creator>
  <cp:lastModifiedBy>Buket BAŞOL YİĞİT</cp:lastModifiedBy>
  <cp:revision>30</cp:revision>
  <dcterms:created xsi:type="dcterms:W3CDTF">2020-12-30T19:29:33Z</dcterms:created>
  <dcterms:modified xsi:type="dcterms:W3CDTF">2021-01-10T19:28:21Z</dcterms:modified>
</cp:coreProperties>
</file>